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5562d5f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5562d5f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clearTimeout()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57200" y="1322700"/>
            <a:ext cx="5430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you want to stop this function call,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clearTimeout()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clearTimeout(intervalID);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intervalID is the return value of the setTimeout() method.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26625" y="4952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clearTimeout()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